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7" r:id="rId19"/>
    <p:sldId id="288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14" r:id="rId42"/>
    <p:sldId id="315" r:id="rId43"/>
    <p:sldId id="316" r:id="rId44"/>
    <p:sldId id="299" r:id="rId45"/>
    <p:sldId id="300" r:id="rId46"/>
    <p:sldId id="301" r:id="rId47"/>
    <p:sldId id="302" r:id="rId48"/>
    <p:sldId id="317" r:id="rId49"/>
    <p:sldId id="318" r:id="rId50"/>
    <p:sldId id="319" r:id="rId51"/>
    <p:sldId id="320" r:id="rId52"/>
    <p:sldId id="321" r:id="rId53"/>
    <p:sldId id="322" r:id="rId54"/>
    <p:sldId id="323" r:id="rId5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26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A41C09B-22AE-4FED-B85A-AD99B2A30659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D5992E2-59C7-4748-9E90-829DB63A0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E35B14-6A50-4CB0-AF21-48E1ABD840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469B43-AC16-4084-BDD7-0696CD3C9BB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21B3EC-ADF4-4527-A57F-196A05A45E9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6C06F3-6DB7-4401-AB4E-DF215DB41E6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872DDC-FCDE-4019-A106-F23C47CA760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940AD4-3496-4E5C-B829-30B3B86075F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6510B0-24F2-499B-B032-C6A0603D80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6510B0-24F2-499B-B032-C6A0603D80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6510B0-24F2-499B-B032-C6A0603D80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B58B58-BB92-4FA1-BE60-2820469C37B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BE9586-D52F-4D33-8739-D39387EC69E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0B33F6-0831-46B1-9E93-36A17A5A8D5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D6BADA-40CE-4F5F-84B5-61BA97842A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D5CE40-D8B0-40AB-87BC-ADF05D7D174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FC5E7A-4D8F-432D-9A4A-957AB6F9AA6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1E2188-42FF-4CAB-8CFD-36DC220A4D2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CEFAE1-80C1-4432-9E67-E23FC2860D7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5E544-5099-4477-977C-9F09BD770F36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9D4E5-83D8-4D4D-A6F9-F4E531E00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07D89-11CB-4722-9E6C-FA93FD9A78AF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17F4-E606-46E0-A921-CAEC6473A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74817-54B0-4E4E-985A-866A658E2D1B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10DA2-3995-4038-BD72-16FD02C25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AE3ED-2AD3-46B3-A7BD-CA3530F6F967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4F185-2390-4912-80D8-A6D84A6A4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29B30-1880-4E83-A096-A6FCD6CBC955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CA8A6-DBB5-474D-BEDF-274194669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FD078-9482-4EE7-AACE-1FCD708572F4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6E1C3-0D3F-4B97-BEB9-10105D0AD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14F76-D0B1-425C-9547-FF583AE46B63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4F457-D544-46B7-B711-E26AFF3D2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2D0CC-74AA-4389-A1F1-15E20BD33436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93105-6FCC-4776-82EB-882299DE0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91660-7836-43C8-B929-77798E4EADB5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709FB-B49F-4214-91C8-07D2FDAE3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8F58D-48B2-4636-8DA0-B61C93031065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FAA84-E9D3-40CD-B751-DCC50A434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965B6-2E91-4243-94E9-B61C57437FD5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A609A-EEC7-4E23-8B77-04D8FEDB1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E4FD25-9216-4032-B5A7-3B587950234E}" type="datetimeFigureOut">
              <a:rPr lang="en-US"/>
              <a:pPr>
                <a:defRPr/>
              </a:pPr>
              <a:t>5/12/2011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9919C2-DA82-4720-A96F-9C3B4D253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-CometSidingSpring.tif"/>
          <p:cNvPicPr>
            <a:picLocks noChangeAspect="1"/>
          </p:cNvPicPr>
          <p:nvPr/>
        </p:nvPicPr>
        <p:blipFill>
          <a:blip r:embed="rId3" cstate="print"/>
          <a:srcRect t="22581" b="29933"/>
          <a:stretch>
            <a:fillRect/>
          </a:stretch>
        </p:blipFill>
        <p:spPr bwMode="auto">
          <a:xfrm>
            <a:off x="0" y="0"/>
            <a:ext cx="91392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6200" y="571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Comet Siding Spring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ISE2010-011-lg.jpg"/>
          <p:cNvPicPr>
            <a:picLocks noChangeAspect="1"/>
          </p:cNvPicPr>
          <p:nvPr/>
        </p:nvPicPr>
        <p:blipFill>
          <a:blip r:embed="rId3" cstate="print"/>
          <a:srcRect t="21040" b="2270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6200" y="76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IC 342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ISE2010-012_lg.jpg"/>
          <p:cNvPicPr>
            <a:picLocks noChangeAspect="1"/>
          </p:cNvPicPr>
          <p:nvPr/>
        </p:nvPicPr>
        <p:blipFill>
          <a:blip r:embed="rId3" cstate="print"/>
          <a:srcRect t="41042" b="270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6200" y="76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IC 1795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ise.ssl.berkeley.edu/gallery_images/WISE2010-013-lg.jpg"/>
          <p:cNvPicPr>
            <a:picLocks noChangeAspect="1" noChangeArrowheads="1"/>
          </p:cNvPicPr>
          <p:nvPr/>
        </p:nvPicPr>
        <p:blipFill>
          <a:blip r:embed="rId3" cstate="print"/>
          <a:srcRect t="29375" b="1437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76200"/>
            <a:ext cx="899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NGC 6723, 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NGC 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6726, 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&amp;    IC 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4812</a:t>
            </a: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ise.ssl.berkeley.edu/gallery_images/WISE2010-014-lg.jpg"/>
          <p:cNvPicPr>
            <a:picLocks noChangeAspect="1" noChangeArrowheads="1"/>
          </p:cNvPicPr>
          <p:nvPr/>
        </p:nvPicPr>
        <p:blipFill>
          <a:blip r:embed="rId3" cstate="print"/>
          <a:srcRect t="10121" b="1602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76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Thor’s Helmet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ise.ssl.berkeley.edu/gallery_images/WISE2010-015-lg.jpg"/>
          <p:cNvPicPr>
            <a:picLocks noChangeAspect="1" noChangeArrowheads="1"/>
          </p:cNvPicPr>
          <p:nvPr/>
        </p:nvPicPr>
        <p:blipFill>
          <a:blip r:embed="rId3" cstate="print"/>
          <a:srcRect t="8542" b="3520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76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</a:t>
            </a:r>
            <a:r>
              <a:rPr lang="en-US" sz="2800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Menkhib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and the California Nebula</a:t>
            </a: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ise.ssl.berkeley.edu/gallery_images/WISE2010-016-lg.jpg"/>
          <p:cNvPicPr>
            <a:picLocks noChangeAspect="1" noChangeArrowheads="1"/>
          </p:cNvPicPr>
          <p:nvPr/>
        </p:nvPicPr>
        <p:blipFill>
          <a:blip r:embed="rId3" cstate="print"/>
          <a:srcRect t="11185" b="1910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76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Tadpole Nebula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76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Tadpole Nebula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4" name="Picture 3" descr="SeagullNebu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Seagull 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Nebula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76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4" name="Picture 3" descr="Heart_Sou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Heart and Soul 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Nebula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et65P-Gu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Comet 65P/Gunn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385c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V385 </a:t>
            </a:r>
            <a:r>
              <a:rPr lang="en-US" sz="2800" b="1" dirty="0" err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Carinae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-NGC3603.jpg"/>
          <p:cNvPicPr>
            <a:picLocks noChangeAspect="1"/>
          </p:cNvPicPr>
          <p:nvPr/>
        </p:nvPicPr>
        <p:blipFill>
          <a:blip r:embed="rId3" cstate="print"/>
          <a:srcRect t="17709" b="2599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6200" y="76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NGC 3603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ssier-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Messier 83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rantula-Neb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Tarantula Nebula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choSN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</a:t>
            </a:r>
            <a:r>
              <a:rPr lang="en-US" sz="2400" b="1" dirty="0" err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Tycho</a:t>
            </a:r>
            <a:r>
              <a:rPr lang="en-US" sz="24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 Supernova Remnant </a:t>
            </a:r>
            <a:endParaRPr lang="en-US" sz="24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eia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Pleiades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la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Vela A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GL4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AFGL 490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Small </a:t>
            </a:r>
            <a:r>
              <a:rPr lang="en-US" sz="2800" b="1" dirty="0" err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Magellanic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 Cloud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egaC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Omega Centauri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set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Rosette Nebula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M74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-AndromedaGalaxy.jpg"/>
          <p:cNvPicPr>
            <a:picLocks noChangeAspect="1"/>
          </p:cNvPicPr>
          <p:nvPr/>
        </p:nvPicPr>
        <p:blipFill>
          <a:blip r:embed="rId3" cstate="print"/>
          <a:srcRect t="19374" b="2437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524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Andromeda Galaxy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BN114.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LBN 114.55+00.22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-Scorp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Pi </a:t>
            </a:r>
            <a:r>
              <a:rPr lang="en-US" sz="2800" b="1" dirty="0" err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Scorpii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AS222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IRAS 22298+6505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ulptor-Galax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Sculptor Galaxy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5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Cocoon Nebula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AS12116-6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IRAS 12116-6001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rcin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</a:t>
            </a:r>
            <a:r>
              <a:rPr lang="en-US" sz="2600" b="1" dirty="0" err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Circinus</a:t>
            </a:r>
            <a:r>
              <a:rPr lang="en-US" sz="26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 Molecular Cloud  </a:t>
            </a:r>
            <a:endParaRPr lang="en-US" sz="26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IC 405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me-Neb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Flame Nebula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Jellyfish Nebula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-FornaxCluster.jpg"/>
          <p:cNvPicPr>
            <a:picLocks noChangeAspect="1"/>
          </p:cNvPicPr>
          <p:nvPr/>
        </p:nvPicPr>
        <p:blipFill>
          <a:blip r:embed="rId3" cstate="print"/>
          <a:srcRect t="23541" b="2020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76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</a:t>
            </a:r>
            <a:r>
              <a:rPr lang="en-US" sz="2800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Fornax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Galaxy Cluster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2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</a:t>
            </a:r>
            <a:r>
              <a:rPr lang="en-US" sz="26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Lambda Centauri Nebula  </a:t>
            </a:r>
            <a:endParaRPr lang="en-US" sz="26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goon-Neb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Lagoon Nebula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81-&amp;-M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M81 &amp; M82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etaO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Zeta </a:t>
            </a:r>
            <a:r>
              <a:rPr lang="en-US" sz="2800" b="1" dirty="0" err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Ophiuchi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_C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CE </a:t>
            </a:r>
            <a:r>
              <a:rPr lang="en-US" sz="2800" b="1" dirty="0" err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Camelopardalis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ilNeb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Veil Nebula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BN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LBN 211.91-01.37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phaC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Alpha </a:t>
            </a:r>
            <a:r>
              <a:rPr lang="en-US" sz="2800" b="1" dirty="0" err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Camelopardalis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GU_H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LBN 149.02-00.13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oO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Rho </a:t>
            </a:r>
            <a:r>
              <a:rPr lang="en-US" sz="2800" b="1" dirty="0" err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Ophiuchi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 Cloud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6200" y="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</a:t>
            </a:r>
            <a:b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</a:br>
            <a:r>
              <a:rPr lang="en-US" sz="2800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Maffei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1 &amp; 2 with the Heart Nebula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9219" name="Picture 2" descr="Maffei1_2_full_l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1900"/>
            <a:ext cx="9144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-2-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SH 2-235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-Orionis-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</a:t>
            </a:r>
            <a:r>
              <a:rPr lang="en-US" sz="24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(upper)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Lambda </a:t>
            </a:r>
            <a:r>
              <a:rPr lang="en-US" sz="2800" b="1" dirty="0" err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Orionis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-Orionis-Bott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</a:t>
            </a:r>
            <a:r>
              <a:rPr lang="en-US" sz="24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(lower)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Lambda </a:t>
            </a:r>
            <a:r>
              <a:rPr lang="en-US" sz="2800" b="1" dirty="0" err="1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Orionis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C21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NGC 2174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C14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1333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</a:t>
            </a:r>
            <a:r>
              <a:rPr lang="en-US" sz="2800" b="1" dirty="0" smtClean="0">
                <a:solidFill>
                  <a:srgbClr val="FFFFFF"/>
                </a:solidFill>
                <a:latin typeface="Verdana" pitchFamily="34" charset="0"/>
                <a:cs typeface="+mn-cs"/>
              </a:rPr>
              <a:t>– NGC 1491 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GC7380.jpg"/>
          <p:cNvPicPr>
            <a:picLocks noChangeAspect="1"/>
          </p:cNvPicPr>
          <p:nvPr/>
        </p:nvPicPr>
        <p:blipFill>
          <a:blip r:embed="rId3" cstate="print"/>
          <a:srcRect t="19321" b="2439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6200" y="571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The Wizard Nebula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ISE2010-008-lg.jpg"/>
          <p:cNvPicPr>
            <a:picLocks noChangeAspect="1"/>
          </p:cNvPicPr>
          <p:nvPr/>
        </p:nvPicPr>
        <p:blipFill>
          <a:blip r:embed="rId3" cstate="print"/>
          <a:srcRect t="19472" b="2399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6200" y="76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Berkeley 59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ISE2010-009-l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2800"/>
            <a:ext cx="9144000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6200" y="5715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M3 &amp; Comet </a:t>
            </a:r>
            <a:r>
              <a:rPr lang="en-US" sz="2800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Garradd</a:t>
            </a: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WISE2010-010-l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9550"/>
            <a:ext cx="914400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6200" y="762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WISE Images – Soul Nebula </a:t>
            </a:r>
            <a:endParaRPr lang="en-US" sz="2800" b="1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320</Words>
  <Application>Microsoft Office PowerPoint</Application>
  <PresentationFormat>On-screen Show (16:9)</PresentationFormat>
  <Paragraphs>73</Paragraphs>
  <Slides>54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Calibri</vt:lpstr>
      <vt:lpstr>Arial</vt:lpstr>
      <vt:lpstr>Verdana</vt:lpstr>
      <vt:lpstr>ＭＳ Ｐゴシック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bmendez</dc:creator>
  <cp:lastModifiedBy>kyle</cp:lastModifiedBy>
  <cp:revision>16</cp:revision>
  <dcterms:created xsi:type="dcterms:W3CDTF">2010-05-14T05:32:18Z</dcterms:created>
  <dcterms:modified xsi:type="dcterms:W3CDTF">2011-05-13T00:14:43Z</dcterms:modified>
</cp:coreProperties>
</file>